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  <p:sldMasterId id="2147483672" r:id="rId2"/>
  </p:sldMasterIdLst>
  <p:notesMasterIdLst>
    <p:notesMasterId r:id="rId13"/>
  </p:notesMasterIdLst>
  <p:sldIdLst>
    <p:sldId id="303" r:id="rId3"/>
    <p:sldId id="316" r:id="rId4"/>
    <p:sldId id="317" r:id="rId5"/>
    <p:sldId id="318" r:id="rId6"/>
    <p:sldId id="314" r:id="rId7"/>
    <p:sldId id="315" r:id="rId8"/>
    <p:sldId id="309" r:id="rId9"/>
    <p:sldId id="313" r:id="rId10"/>
    <p:sldId id="308" r:id="rId11"/>
    <p:sldId id="299" r:id="rId1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531">
          <p15:clr>
            <a:srgbClr val="A4A3A4"/>
          </p15:clr>
        </p15:guide>
        <p15:guide id="4" orient="horz" pos="3117">
          <p15:clr>
            <a:srgbClr val="A4A3A4"/>
          </p15:clr>
        </p15:guide>
        <p15:guide id="5" orient="horz" pos="289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441">
          <p15:clr>
            <a:srgbClr val="A4A3A4"/>
          </p15:clr>
        </p15:guide>
        <p15:guide id="8" pos="2880">
          <p15:clr>
            <a:srgbClr val="A4A3A4"/>
          </p15:clr>
        </p15:guide>
        <p15:guide id="9" pos="204">
          <p15:clr>
            <a:srgbClr val="A4A3A4"/>
          </p15:clr>
        </p15:guide>
        <p15:guide id="10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E60"/>
    <a:srgbClr val="48CDDD"/>
    <a:srgbClr val="A2CD5C"/>
    <a:srgbClr val="D9EBF1"/>
    <a:srgbClr val="CD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9" autoAdjust="0"/>
    <p:restoredTop sz="86459" autoAdjust="0"/>
  </p:normalViewPr>
  <p:slideViewPr>
    <p:cSldViewPr showGuides="1">
      <p:cViewPr varScale="1">
        <p:scale>
          <a:sx n="90" d="100"/>
          <a:sy n="90" d="100"/>
        </p:scale>
        <p:origin x="744" y="102"/>
      </p:cViewPr>
      <p:guideLst>
        <p:guide orient="horz" pos="1620"/>
        <p:guide orient="horz" pos="305"/>
        <p:guide orient="horz" pos="531"/>
        <p:guide orient="horz" pos="3117"/>
        <p:guide orient="horz" pos="2890"/>
        <p:guide orient="horz" pos="3072"/>
        <p:guide orient="horz" pos="441"/>
        <p:guide pos="2880"/>
        <p:guide pos="204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2"/>
    </p:cViewPr>
  </p:sorterViewPr>
  <p:notesViewPr>
    <p:cSldViewPr>
      <p:cViewPr varScale="1">
        <p:scale>
          <a:sx n="138" d="100"/>
          <a:sy n="138" d="100"/>
        </p:scale>
        <p:origin x="47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C7AD3-984C-4E1C-A079-87A393198F0E}" type="datetimeFigureOut">
              <a:rPr lang="de-DE" smtClean="0"/>
              <a:t>18.08.2020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5A50C-18C5-496D-AE22-62647D8E30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1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350" y="18000"/>
            <a:ext cx="9144000" cy="37501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Drag image to placeholder or click add icon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B0F-6F3F-4EEF-88EC-536EA3C28C52}" type="datetime1">
              <a:rPr lang="de-DE" smtClean="0"/>
              <a:t>18.08.2020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E12B52-55E9-214D-8E8F-5863A0F8A3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rgbClr val="002E60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5678FC86-8268-4D42-809D-FC1DB50C7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00" y="4448014"/>
            <a:ext cx="723277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 baseline="0">
                <a:solidFill>
                  <a:srgbClr val="48CDDD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Textmaster Format</a:t>
            </a:r>
          </a:p>
        </p:txBody>
      </p:sp>
    </p:spTree>
    <p:extLst>
      <p:ext uri="{BB962C8B-B14F-4D97-AF65-F5344CB8AC3E}">
        <p14:creationId xmlns:p14="http://schemas.microsoft.com/office/powerpoint/2010/main" val="107803694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5800" y="2381297"/>
            <a:ext cx="7772400" cy="5539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800" b="0" i="0" cap="none" baseline="0">
                <a:solidFill>
                  <a:srgbClr val="48CDDD"/>
                </a:solidFill>
                <a:latin typeface="+mn-lt"/>
              </a:defRPr>
            </a:lvl1pPr>
          </a:lstStyle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5800" y="1754130"/>
            <a:ext cx="7772400" cy="55399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None/>
              <a:defRPr sz="3000" b="0" i="0" spc="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9213B714-C393-4A9F-8D0E-5B5E062072A5}" type="datetime1">
              <a:rPr lang="de-DE" smtClean="0"/>
              <a:t>18.08.2020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5FA9A4-3E7F-CE4C-A2E1-633AF7F92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6154">
            <a:off x="1702186" y="1282993"/>
            <a:ext cx="755262" cy="4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085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40680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52150" y="842963"/>
            <a:ext cx="40680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AF3701F5-FFD9-43BB-9901-25440F086611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8770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52150" y="842963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C40BAE55-F984-4527-9B19-1E4E8352D8E2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324000" y="2787875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4752150" y="2787875"/>
            <a:ext cx="4068000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4755359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24667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15EDCCFB-9977-47A8-A13A-CCBC24C20A10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125485" y="842963"/>
            <a:ext cx="2694665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91291655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6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24667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42E79F-B9AD-452D-AAE4-ECB9227F9C48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125485" y="842963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324000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5" hasCustomPrompt="1"/>
          </p:nvPr>
        </p:nvSpPr>
        <p:spPr>
          <a:xfrm>
            <a:off x="3224667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6" hasCustomPrompt="1"/>
          </p:nvPr>
        </p:nvSpPr>
        <p:spPr>
          <a:xfrm>
            <a:off x="6125485" y="2787875"/>
            <a:ext cx="2694665" cy="180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48353430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9605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020625AE-CB62-41BD-B886-36A49653B1AD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466810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840150" y="842963"/>
            <a:ext cx="1980000" cy="374491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53068315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8x content -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9605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B28EB257-793A-43E4-96A6-A04DC8D4EE4E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466810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6840150" y="842963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32400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6" hasCustomPrompt="1"/>
          </p:nvPr>
        </p:nvSpPr>
        <p:spPr>
          <a:xfrm>
            <a:off x="249605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466810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8" hasCustomPrompt="1"/>
          </p:nvPr>
        </p:nvSpPr>
        <p:spPr>
          <a:xfrm>
            <a:off x="6840150" y="2787204"/>
            <a:ext cx="1980000" cy="180079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86698445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55AB006B-24C6-4F6F-8273-9E8A22063DDE}" type="datetime1">
              <a:rPr lang="de-DE" smtClean="0"/>
              <a:t>18.08.2020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842962"/>
            <a:ext cx="8496300" cy="374491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47929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87F13E5-278E-9D4B-A83F-DA3D4CEE3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DB717CB1-5A78-1A4A-86D9-265AD33D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81D596A1-269B-C241-BBAA-B86413EC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MAICO PowerPoint-Template - 16:9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EDD0F4DC-2061-5046-BC91-346AD435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5915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7552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Drag image to placeholder or click add icon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B0F-6F3F-4EEF-88EC-536EA3C28C52}" type="datetime1">
              <a:rPr lang="de-DE" smtClean="0"/>
              <a:t>18.08.2020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MAICO PowerPoint-Template - 16:9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E99BF01-0678-644B-A03A-8D8FA0067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rgbClr val="002E60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7DB208C-5BD9-414C-83D2-5FA383CEE7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00" y="4448014"/>
            <a:ext cx="7232776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400" b="1" baseline="0">
                <a:solidFill>
                  <a:srgbClr val="48CDDD"/>
                </a:solidFill>
              </a:defRPr>
            </a:lvl1pPr>
            <a:lvl2pPr marL="0" indent="0"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Textmaster Format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  <a:prstGeom prst="rect">
            <a:avLst/>
          </a:prstGeom>
        </p:spPr>
        <p:txBody>
          <a:bodyPr/>
          <a:lstStyle>
            <a:lvl1pPr algn="ctr">
              <a:defRPr sz="2400" spc="200"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1970F9-BFF2-B144-BAF1-7B02AEFC0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sp>
        <p:nvSpPr>
          <p:cNvPr id="18" name="Datumsplatzhalter 20">
            <a:extLst>
              <a:ext uri="{FF2B5EF4-FFF2-40B4-BE49-F238E27FC236}">
                <a16:creationId xmlns:a16="http://schemas.microsoft.com/office/drawing/2014/main" id="{89FBD1D0-837A-B845-AF67-456C5DA9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19" name="Fußzeilenplatzhalter 21">
            <a:extLst>
              <a:ext uri="{FF2B5EF4-FFF2-40B4-BE49-F238E27FC236}">
                <a16:creationId xmlns:a16="http://schemas.microsoft.com/office/drawing/2014/main" id="{45DD1284-5CC0-294C-AF2B-1A342C37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MAICO PowerPoint-Template - 16:9</a:t>
            </a:r>
            <a:endParaRPr lang="de-DE" dirty="0"/>
          </a:p>
        </p:txBody>
      </p:sp>
      <p:sp>
        <p:nvSpPr>
          <p:cNvPr id="20" name="Foliennummernplatzhalter 22">
            <a:extLst>
              <a:ext uri="{FF2B5EF4-FFF2-40B4-BE49-F238E27FC236}">
                <a16:creationId xmlns:a16="http://schemas.microsoft.com/office/drawing/2014/main" id="{39F5D24E-69A3-EC47-B1EF-AC6BBC91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350" y="1615350"/>
            <a:ext cx="2781300" cy="5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051720" y="2373526"/>
            <a:ext cx="5040560" cy="369332"/>
          </a:xfrm>
          <a:prstGeom prst="rect">
            <a:avLst/>
          </a:prstGeom>
        </p:spPr>
        <p:txBody>
          <a:bodyPr/>
          <a:lstStyle>
            <a:lvl1pPr algn="ctr">
              <a:defRPr sz="2400" spc="200"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1970F9-BFF2-B144-BAF1-7B02AEFC0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16" y="2908286"/>
            <a:ext cx="9205997" cy="2261183"/>
          </a:xfrm>
          <a:prstGeom prst="rect">
            <a:avLst/>
          </a:prstGeom>
        </p:spPr>
      </p:pic>
      <p:sp>
        <p:nvSpPr>
          <p:cNvPr id="18" name="Datumsplatzhalter 20">
            <a:extLst>
              <a:ext uri="{FF2B5EF4-FFF2-40B4-BE49-F238E27FC236}">
                <a16:creationId xmlns:a16="http://schemas.microsoft.com/office/drawing/2014/main" id="{89FBD1D0-837A-B845-AF67-456C5DA9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19" name="Fußzeilenplatzhalter 21">
            <a:extLst>
              <a:ext uri="{FF2B5EF4-FFF2-40B4-BE49-F238E27FC236}">
                <a16:creationId xmlns:a16="http://schemas.microsoft.com/office/drawing/2014/main" id="{45DD1284-5CC0-294C-AF2B-1A342C37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MAICO PowerPoint-Template - 16:9</a:t>
            </a:r>
            <a:endParaRPr lang="de-DE" dirty="0"/>
          </a:p>
        </p:txBody>
      </p:sp>
      <p:sp>
        <p:nvSpPr>
          <p:cNvPr id="20" name="Foliennummernplatzhalter 22">
            <a:extLst>
              <a:ext uri="{FF2B5EF4-FFF2-40B4-BE49-F238E27FC236}">
                <a16:creationId xmlns:a16="http://schemas.microsoft.com/office/drawing/2014/main" id="{39F5D24E-69A3-EC47-B1EF-AC6BBC91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D3AABC-8513-46A4-AE15-19618411EF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37401">
            <a:off x="1456601" y="838087"/>
            <a:ext cx="2041570" cy="20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08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Bett, legend enthält.&#10;&#10;Automatisch generierte Beschreibung">
            <a:extLst>
              <a:ext uri="{FF2B5EF4-FFF2-40B4-BE49-F238E27FC236}">
                <a16:creationId xmlns:a16="http://schemas.microsoft.com/office/drawing/2014/main" id="{2AEF1E18-4811-4551-B7E1-688774CC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-48079"/>
            <a:ext cx="9154853" cy="400793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7B4A2A-E2D0-BA45-AE25-1BAE9C9D0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51" y="2882317"/>
            <a:ext cx="9169752" cy="2261183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196B0F-6F3F-4EEF-88EC-536EA3C28C52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MAICO PowerPoint-Template - 16:9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11AF5CB5-BE16-014D-9E94-DB9A9C62CD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9EBB9A1-CCAD-8349-A211-E22DE57B53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6154">
            <a:off x="478050" y="3728532"/>
            <a:ext cx="755262" cy="453157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811DF8FD-D959-7C44-B3A2-9BD51882712C}"/>
              </a:ext>
            </a:extLst>
          </p:cNvPr>
          <p:cNvSpPr txBox="1">
            <a:spLocks/>
          </p:cNvSpPr>
          <p:nvPr userDrawn="1"/>
        </p:nvSpPr>
        <p:spPr>
          <a:xfrm>
            <a:off x="723600" y="4443958"/>
            <a:ext cx="723277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1400" dirty="0"/>
              <a:t>Edit Textmaster Format</a:t>
            </a:r>
          </a:p>
        </p:txBody>
      </p:sp>
      <p:pic>
        <p:nvPicPr>
          <p:cNvPr id="14" name="Picture 6" descr="P:\Projektkunden\MAICO\PPT\Entwurf\Bilddaten\für PPT\MAICO_logo.png">
            <a:extLst>
              <a:ext uri="{FF2B5EF4-FFF2-40B4-BE49-F238E27FC236}">
                <a16:creationId xmlns:a16="http://schemas.microsoft.com/office/drawing/2014/main" id="{EB1761D3-F28D-4194-A220-09514D588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innen, Mobiltelefon, Telefon, sitzend enthält.&#10;&#10;Automatisch generierte Beschreibung">
            <a:extLst>
              <a:ext uri="{FF2B5EF4-FFF2-40B4-BE49-F238E27FC236}">
                <a16:creationId xmlns:a16="http://schemas.microsoft.com/office/drawing/2014/main" id="{94D9E259-A37E-49DD-8186-0FB727E2F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21952"/>
          <a:stretch/>
        </p:blipFill>
        <p:spPr>
          <a:xfrm>
            <a:off x="4929785" y="1296466"/>
            <a:ext cx="4214216" cy="3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02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EF1E18-4811-4551-B7E1-688774CC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750" y="-48079"/>
            <a:ext cx="9169750" cy="40144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7B4A2A-E2D0-BA45-AE25-1BAE9C9D0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49" y="2882317"/>
            <a:ext cx="9169750" cy="2261183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196B0F-6F3F-4EEF-88EC-536EA3C28C52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MAICO PowerPoint-Template - 16:9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53AF6A-C6A6-1346-A767-43A111A20CC6}"/>
              </a:ext>
            </a:extLst>
          </p:cNvPr>
          <p:cNvSpPr txBox="1"/>
          <p:nvPr userDrawn="1"/>
        </p:nvSpPr>
        <p:spPr>
          <a:xfrm>
            <a:off x="7713069" y="5646944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11AF5CB5-BE16-014D-9E94-DB9A9C62CD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00" y="3960647"/>
            <a:ext cx="7232776" cy="430887"/>
          </a:xfrm>
        </p:spPr>
        <p:txBody>
          <a:bodyPr wrap="square"/>
          <a:lstStyle>
            <a:lvl1pPr algn="l">
              <a:defRPr sz="2800" spc="1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9EBB9A1-CCAD-8349-A211-E22DE57B53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6154">
            <a:off x="478050" y="3728532"/>
            <a:ext cx="755262" cy="453157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811DF8FD-D959-7C44-B3A2-9BD51882712C}"/>
              </a:ext>
            </a:extLst>
          </p:cNvPr>
          <p:cNvSpPr txBox="1">
            <a:spLocks/>
          </p:cNvSpPr>
          <p:nvPr userDrawn="1"/>
        </p:nvSpPr>
        <p:spPr>
          <a:xfrm>
            <a:off x="723600" y="4443958"/>
            <a:ext cx="723277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accent1"/>
                </a:solidFill>
                <a:latin typeface="Playtime With Hot Toddies" panose="0200060602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1400" dirty="0"/>
              <a:t>Edit Textmaster Format</a:t>
            </a:r>
          </a:p>
        </p:txBody>
      </p:sp>
      <p:pic>
        <p:nvPicPr>
          <p:cNvPr id="14" name="Picture 6" descr="P:\Projektkunden\MAICO\PPT\Entwurf\Bilddaten\für PPT\MAICO_logo.png">
            <a:extLst>
              <a:ext uri="{FF2B5EF4-FFF2-40B4-BE49-F238E27FC236}">
                <a16:creationId xmlns:a16="http://schemas.microsoft.com/office/drawing/2014/main" id="{EB1761D3-F28D-4194-A220-09514D588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innen, Mobiltelefon, Telefon, sitzend enthält.&#10;&#10;Automatisch generierte Beschreibung">
            <a:extLst>
              <a:ext uri="{FF2B5EF4-FFF2-40B4-BE49-F238E27FC236}">
                <a16:creationId xmlns:a16="http://schemas.microsoft.com/office/drawing/2014/main" id="{94D9E259-A37E-49DD-8186-0FB727E2F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21952"/>
          <a:stretch/>
        </p:blipFill>
        <p:spPr>
          <a:xfrm>
            <a:off x="4427984" y="868020"/>
            <a:ext cx="4716017" cy="40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58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BA-BE8A-4080-AD84-FADAAAC07E50}" type="datetime1">
              <a:rPr lang="de-DE" smtClean="0"/>
              <a:t>18.08.2020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84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B315FEC7-F306-4D6F-95B5-FD5729355C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00" r="11643" b="6464"/>
          <a:stretch/>
        </p:blipFill>
        <p:spPr>
          <a:xfrm>
            <a:off x="0" y="519720"/>
            <a:ext cx="9144000" cy="4371508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BA-BE8A-4080-AD84-FADAAAC07E50}" type="datetime1">
              <a:rPr lang="de-DE" smtClean="0"/>
              <a:t>18.08.2020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220072" y="1953294"/>
            <a:ext cx="3671875" cy="138499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spc="200" baseline="0">
                <a:solidFill>
                  <a:srgbClr val="48CDDD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Place holder </a:t>
            </a:r>
            <a:r>
              <a:rPr lang="de-DE" dirty="0" err="1"/>
              <a:t>headline</a:t>
            </a:r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 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78AEED85-20B2-4AF2-8E9C-A6B063FFC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752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BA-BE8A-4080-AD84-FADAAAC07E50}" type="datetime1">
              <a:rPr lang="de-DE" smtClean="0"/>
              <a:t>18.08.2020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0" y="2261071"/>
            <a:ext cx="4319947" cy="107721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500" b="1" i="0" spc="200" baseline="0">
                <a:solidFill>
                  <a:srgbClr val="48CDDD"/>
                </a:solidFill>
                <a:latin typeface="Playtime With Hot Toddies" panose="02000606020000020004" pitchFamily="2" charset="0"/>
                <a:ea typeface="MAICO-Balloon Pops" charset="0"/>
                <a:cs typeface="MAICO-Balloon Pops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Place holder </a:t>
            </a:r>
            <a:r>
              <a:rPr lang="de-DE" dirty="0" err="1"/>
              <a:t>headline</a:t>
            </a: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7587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67F26AA3-E8C1-470B-9626-28C1BCB4D582}" type="datetime1">
              <a:rPr lang="de-DE" smtClean="0"/>
              <a:t>18.08.2020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5544221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2 alt. picture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67494"/>
            <a:ext cx="6912446" cy="246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67F26AA3-E8C1-470B-9626-28C1BCB4D582}" type="datetime1">
              <a:rPr lang="de-DE" smtClean="0"/>
              <a:t>18.08.2020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/>
          <a:lstStyle/>
          <a:p>
            <a:fld id="{72C9E969-E979-49FA-B5DA-F653C39863A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300690" y="2631344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 sz="1600" baseline="0"/>
            </a:lvl1pPr>
          </a:lstStyle>
          <a:p>
            <a:r>
              <a:rPr lang="en-US" dirty="0"/>
              <a:t>Add image by clicking on icon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660232" y="2635577"/>
            <a:ext cx="2107351" cy="1997119"/>
          </a:xfrm>
          <a:custGeom>
            <a:avLst/>
            <a:gdLst>
              <a:gd name="connsiteX0" fmla="*/ 1045316 w 2107351"/>
              <a:gd name="connsiteY0" fmla="*/ 0 h 1997119"/>
              <a:gd name="connsiteX1" fmla="*/ 1925919 w 2107351"/>
              <a:gd name="connsiteY1" fmla="*/ 39770 h 1997119"/>
              <a:gd name="connsiteX2" fmla="*/ 2107351 w 2107351"/>
              <a:gd name="connsiteY2" fmla="*/ 59383 h 1997119"/>
              <a:gd name="connsiteX3" fmla="*/ 2107351 w 2107351"/>
              <a:gd name="connsiteY3" fmla="*/ 1936373 h 1997119"/>
              <a:gd name="connsiteX4" fmla="*/ 1913303 w 2107351"/>
              <a:gd name="connsiteY4" fmla="*/ 1957350 h 1997119"/>
              <a:gd name="connsiteX5" fmla="*/ 1481216 w 2107351"/>
              <a:gd name="connsiteY5" fmla="*/ 1986976 h 1997119"/>
              <a:gd name="connsiteX6" fmla="*/ 1032745 w 2107351"/>
              <a:gd name="connsiteY6" fmla="*/ 1997119 h 1997119"/>
              <a:gd name="connsiteX7" fmla="*/ 1032656 w 2107351"/>
              <a:gd name="connsiteY7" fmla="*/ 1997119 h 1997119"/>
              <a:gd name="connsiteX8" fmla="*/ 584186 w 2107351"/>
              <a:gd name="connsiteY8" fmla="*/ 1986976 h 1997119"/>
              <a:gd name="connsiteX9" fmla="*/ 152099 w 2107351"/>
              <a:gd name="connsiteY9" fmla="*/ 1957350 h 1997119"/>
              <a:gd name="connsiteX10" fmla="*/ 0 w 2107351"/>
              <a:gd name="connsiteY10" fmla="*/ 1940908 h 1997119"/>
              <a:gd name="connsiteX11" fmla="*/ 0 w 2107351"/>
              <a:gd name="connsiteY11" fmla="*/ 57576 h 1997119"/>
              <a:gd name="connsiteX12" fmla="*/ 164715 w 2107351"/>
              <a:gd name="connsiteY12" fmla="*/ 39770 h 1997119"/>
              <a:gd name="connsiteX13" fmla="*/ 1045316 w 2107351"/>
              <a:gd name="connsiteY13" fmla="*/ 0 h 199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351" h="1997119">
                <a:moveTo>
                  <a:pt x="1045316" y="0"/>
                </a:moveTo>
                <a:cubicBezTo>
                  <a:pt x="1349072" y="0"/>
                  <a:pt x="1644066" y="13794"/>
                  <a:pt x="1925919" y="39770"/>
                </a:cubicBezTo>
                <a:lnTo>
                  <a:pt x="2107351" y="59383"/>
                </a:lnTo>
                <a:lnTo>
                  <a:pt x="2107351" y="1936373"/>
                </a:lnTo>
                <a:lnTo>
                  <a:pt x="1913303" y="1957350"/>
                </a:lnTo>
                <a:cubicBezTo>
                  <a:pt x="1772377" y="1970338"/>
                  <a:pt x="1628166" y="1980281"/>
                  <a:pt x="1481216" y="1986976"/>
                </a:cubicBezTo>
                <a:lnTo>
                  <a:pt x="1032745" y="1997119"/>
                </a:lnTo>
                <a:lnTo>
                  <a:pt x="1032656" y="1997119"/>
                </a:lnTo>
                <a:lnTo>
                  <a:pt x="584186" y="1986976"/>
                </a:lnTo>
                <a:cubicBezTo>
                  <a:pt x="437236" y="1980281"/>
                  <a:pt x="293025" y="1970338"/>
                  <a:pt x="152099" y="1957350"/>
                </a:cubicBezTo>
                <a:lnTo>
                  <a:pt x="0" y="1940908"/>
                </a:lnTo>
                <a:lnTo>
                  <a:pt x="0" y="57576"/>
                </a:lnTo>
                <a:lnTo>
                  <a:pt x="164715" y="39770"/>
                </a:lnTo>
                <a:cubicBezTo>
                  <a:pt x="446566" y="13794"/>
                  <a:pt x="741560" y="0"/>
                  <a:pt x="1045316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algn="ctr">
              <a:defRPr sz="1600" baseline="0"/>
            </a:lvl1pPr>
          </a:lstStyle>
          <a:p>
            <a:r>
              <a:rPr lang="en-US" dirty="0"/>
              <a:t>Add image by clicking on icon</a:t>
            </a:r>
          </a:p>
        </p:txBody>
      </p:sp>
    </p:spTree>
    <p:extLst>
      <p:ext uri="{BB962C8B-B14F-4D97-AF65-F5344CB8AC3E}">
        <p14:creationId xmlns:p14="http://schemas.microsoft.com/office/powerpoint/2010/main" val="23618229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850" y="205938"/>
            <a:ext cx="6912446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842963"/>
            <a:ext cx="8496300" cy="3744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  <a:p>
            <a:pPr lvl="4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rgbClr val="002E60"/>
                </a:solidFill>
              </a:defRPr>
            </a:lvl1pPr>
          </a:lstStyle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rgbClr val="002E60"/>
                </a:solidFill>
              </a:defRPr>
            </a:lvl1pPr>
          </a:lstStyle>
          <a:p>
            <a:r>
              <a:rPr lang="en-US" dirty="0"/>
              <a:t>MAICO PowerPoint-Template - 16:9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rgbClr val="002E60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EB240C8-6371-6D4D-ADE4-FB1B892E0A9A}"/>
              </a:ext>
            </a:extLst>
          </p:cNvPr>
          <p:cNvSpPr txBox="1"/>
          <p:nvPr userDrawn="1"/>
        </p:nvSpPr>
        <p:spPr>
          <a:xfrm>
            <a:off x="4611511" y="338667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600" dirty="0" err="1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FC6A73-044C-EA4F-AFCD-743E3806FBDF}"/>
              </a:ext>
            </a:extLst>
          </p:cNvPr>
          <p:cNvSpPr txBox="1"/>
          <p:nvPr userDrawn="1"/>
        </p:nvSpPr>
        <p:spPr>
          <a:xfrm>
            <a:off x="8529747" y="-321087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23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5" r:id="rId2"/>
    <p:sldLayoutId id="2147483689" r:id="rId3"/>
    <p:sldLayoutId id="2147483691" r:id="rId4"/>
    <p:sldLayoutId id="2147483663" r:id="rId5"/>
    <p:sldLayoutId id="2147483688" r:id="rId6"/>
    <p:sldLayoutId id="2147483692" r:id="rId7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spc="100" baseline="0">
          <a:solidFill>
            <a:srgbClr val="48CDDD"/>
          </a:solidFill>
          <a:latin typeface="Playtime With Hot Toddies" panose="02000606020000020004" pitchFamily="2" charset="0"/>
          <a:ea typeface="MAICO-Balloon Pops" charset="0"/>
          <a:cs typeface="MAICO-Balloon Pops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002E60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050" kern="1200" baseline="0">
          <a:solidFill>
            <a:srgbClr val="002E60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38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600">
                <a:solidFill>
                  <a:srgbClr val="002E60"/>
                </a:solidFill>
              </a:defRPr>
            </a:lvl1pPr>
          </a:lstStyle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2000" y="4960714"/>
            <a:ext cx="540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sz="600">
                <a:solidFill>
                  <a:srgbClr val="002E60"/>
                </a:solidFill>
              </a:defRPr>
            </a:lvl1pPr>
          </a:lstStyle>
          <a:p>
            <a:r>
              <a:rPr lang="en-US"/>
              <a:t>MAICO PowerPoint-Template - 16:9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0150" y="4960714"/>
            <a:ext cx="1440000" cy="923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600">
                <a:solidFill>
                  <a:srgbClr val="002E60"/>
                </a:solidFill>
              </a:defRPr>
            </a:lvl1pPr>
          </a:lstStyle>
          <a:p>
            <a:fld id="{72C9E969-E979-49FA-B5DA-F653C39863A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30" name="Picture 6" descr="P:\Projektkunden\MAICO\PPT\Entwurf\Bilddaten\für PPT\MAICO_logo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56" y="244596"/>
            <a:ext cx="1190594" cy="2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33BF4BF-A088-494B-9721-7D517BF0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Edit Textmaster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E66F7374-BEFB-F84D-BB88-A1F6E507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Edit title master format by clicking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2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7" r:id="rId13"/>
    <p:sldLayoutId id="2147483690" r:id="rId14"/>
  </p:sldLayoutIdLst>
  <p:transition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spc="100" baseline="0">
          <a:solidFill>
            <a:srgbClr val="48CDDD"/>
          </a:solidFill>
          <a:latin typeface="Playtime With Hot Toddies" panose="02000606020000020004" pitchFamily="2" charset="0"/>
          <a:ea typeface="MAICO-Balloon Pops" charset="0"/>
          <a:cs typeface="MAICO-Balloon Pops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 baseline="0">
          <a:solidFill>
            <a:srgbClr val="002E60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002E60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002E60"/>
          </a:solidFill>
          <a:latin typeface="+mn-lt"/>
          <a:ea typeface="+mn-ea"/>
          <a:cs typeface="+mn-cs"/>
        </a:defRPr>
      </a:lvl3pPr>
      <a:lvl4pPr marL="450850" indent="-90488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rgbClr val="002E60"/>
          </a:solidFill>
          <a:latin typeface="+mn-lt"/>
          <a:ea typeface="+mn-ea"/>
          <a:cs typeface="+mn-cs"/>
        </a:defRPr>
      </a:lvl4pPr>
      <a:lvl5pPr marL="628650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rgbClr val="002E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  <p:transition advTm="8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CO_Sound_Logo_16b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18953"/>
      </p:ext>
    </p:extLst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020BFF-C503-441D-A247-42E37C3EE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B0F-6F3F-4EEF-88EC-536EA3C28C52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CFD02A-EA85-44C8-95FD-C924EE78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67E547-AD93-426B-B44E-12A8700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FAB0499-998E-4125-ADB6-97B1056B0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3960647"/>
            <a:ext cx="7232776" cy="430887"/>
          </a:xfrm>
        </p:spPr>
        <p:txBody>
          <a:bodyPr/>
          <a:lstStyle/>
          <a:p>
            <a:r>
              <a:rPr lang="de-DE" sz="2800" dirty="0"/>
              <a:t>ERO•SCAN</a:t>
            </a:r>
          </a:p>
        </p:txBody>
      </p:sp>
      <p:pic>
        <p:nvPicPr>
          <p:cNvPr id="6" name="Grafik 5" descr="Ein Bild, das Licht, dunkel, Laptop, Verkehr enthält.&#10;&#10;Automatisch generierte Beschreibung">
            <a:extLst>
              <a:ext uri="{FF2B5EF4-FFF2-40B4-BE49-F238E27FC236}">
                <a16:creationId xmlns:a16="http://schemas.microsoft.com/office/drawing/2014/main" id="{9EE18581-3D4A-4AA5-A505-56AACA51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77253">
            <a:off x="-358443" y="-193728"/>
            <a:ext cx="2164084" cy="21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477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89ECEDF-E818-4177-9E40-D91D38D14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B0F-6F3F-4EEF-88EC-536EA3C28C52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C76AC6-8CA2-42F2-9FAF-DE803442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44591A-ED26-4EC5-A603-23FD0DBA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179C1A-C4BA-40CD-B41C-8E09D9642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ERO•SCAN</a:t>
            </a:r>
          </a:p>
        </p:txBody>
      </p:sp>
    </p:spTree>
    <p:extLst>
      <p:ext uri="{BB962C8B-B14F-4D97-AF65-F5344CB8AC3E}">
        <p14:creationId xmlns:p14="http://schemas.microsoft.com/office/powerpoint/2010/main" val="701412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15DE11-B4C8-44E7-BD54-589E3077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72BA-BE8A-4080-AD84-FADAAAC07E50}" type="datetime1">
              <a:rPr lang="de-DE" smtClean="0"/>
              <a:t>18.08.2020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581342-08AE-40BE-8ED1-09575EEA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6DB1EC-12DA-47BC-8F8E-9F6D000B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30803B-8884-4195-B3A3-66E416178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0072" y="1995686"/>
            <a:ext cx="3671875" cy="1342603"/>
          </a:xfrm>
        </p:spPr>
        <p:txBody>
          <a:bodyPr/>
          <a:lstStyle/>
          <a:p>
            <a:r>
              <a:rPr lang="de-DE" b="0" spc="0" dirty="0" err="1"/>
              <a:t>Placeholder</a:t>
            </a:r>
            <a:r>
              <a:rPr lang="de-DE" b="0" spc="0" dirty="0"/>
              <a:t> </a:t>
            </a:r>
            <a:r>
              <a:rPr lang="de-DE" b="0" spc="0" dirty="0" err="1"/>
              <a:t>for</a:t>
            </a:r>
            <a:r>
              <a:rPr lang="de-DE" b="0" spc="0" dirty="0"/>
              <a:t> </a:t>
            </a:r>
            <a:r>
              <a:rPr lang="de-DE" b="0" spc="0" dirty="0" err="1"/>
              <a:t>your</a:t>
            </a:r>
            <a:r>
              <a:rPr lang="de-DE" b="0" spc="0" dirty="0"/>
              <a:t> </a:t>
            </a:r>
            <a:r>
              <a:rPr lang="de-DE" b="0" spc="0" dirty="0" err="1"/>
              <a:t>Important</a:t>
            </a:r>
            <a:r>
              <a:rPr lang="de-DE" b="0" spc="0" dirty="0"/>
              <a:t> </a:t>
            </a:r>
            <a:r>
              <a:rPr lang="de-DE" b="0" spc="0" dirty="0" err="1"/>
              <a:t>message</a:t>
            </a:r>
            <a:endParaRPr lang="de-DE" b="0" spc="0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EFC8E5-84C8-4D26-A1A2-8B4C03655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9838">
            <a:off x="7540157" y="2898209"/>
            <a:ext cx="1332160" cy="13321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F36D44-19DC-4BEB-849D-54CC1ECF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51357">
            <a:off x="5390975" y="127882"/>
            <a:ext cx="2131840" cy="21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338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9EF52-7925-4B9F-9B7A-C4871DAD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ADE04E-8268-48A6-8241-C6191FCF6D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194893-C83A-416F-A335-8A00DDB31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809DC2-E0AD-4DA3-9D28-1D039E3A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01F5-FFD9-43BB-9901-25440F086611}" type="datetime1">
              <a:rPr lang="de-DE" smtClean="0"/>
              <a:t>18.08.2020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A9ED09-8D61-47D8-9FE5-2B0DA2CE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C8FD8A-9B7A-4BF7-B72A-F0F842B7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9856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4E446-78A3-4974-935F-5F21FC95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0FBC4E-0C5A-4A1A-AA68-16C9F399DD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9630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Titel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loret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B714-C393-4A9F-8D0E-5B5E062072A5}" type="datetime1">
              <a:rPr lang="de-DE" smtClean="0"/>
              <a:t>18.08.2020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t>7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191B65-18C7-314C-8035-6D185318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6419">
            <a:off x="5995689" y="1742482"/>
            <a:ext cx="934545" cy="11312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C2ECA8B-A454-4151-A129-722C5F65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7401">
            <a:off x="1829405" y="1011782"/>
            <a:ext cx="2041570" cy="20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00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5E255-A5DB-4F81-959F-3D1FA1CA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263BF1-7B3B-47D7-B2AC-7BEE1B97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9911-679D-4D5A-82E1-5948573B3F8C}" type="datetime1">
              <a:rPr lang="de-DE" smtClean="0"/>
              <a:pPr/>
              <a:t>18.08.2020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817046-F356-4D00-B086-A4AFA0C7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MAICO PowerPoint-Template - 16:9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D0BA30-3588-41A0-910B-E83C5A40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E969-E979-49FA-B5DA-F653C39863A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2099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23850" y="4960714"/>
            <a:ext cx="1440000" cy="92333"/>
          </a:xfrm>
        </p:spPr>
        <p:txBody>
          <a:bodyPr/>
          <a:lstStyle/>
          <a:p>
            <a:fld id="{55AB006B-24C6-4F6F-8273-9E8A22063DDE}" type="datetime1">
              <a:rPr lang="de-DE" smtClean="0"/>
              <a:t>18.08.2020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872000" y="4960714"/>
            <a:ext cx="5400000" cy="92333"/>
          </a:xfrm>
        </p:spPr>
        <p:txBody>
          <a:bodyPr/>
          <a:lstStyle/>
          <a:p>
            <a:r>
              <a:rPr lang="en-US"/>
              <a:t>MAICO PowerPoint-Template - 16:9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380150" y="4960714"/>
            <a:ext cx="1440000" cy="92333"/>
          </a:xfrm>
        </p:spPr>
        <p:txBody>
          <a:bodyPr/>
          <a:lstStyle/>
          <a:p>
            <a:fld id="{72C9E969-E979-49FA-B5DA-F653C39863A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11888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ICO - PPT template 16:9">
  <a:themeElements>
    <a:clrScheme name="maicobl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E60"/>
      </a:accent1>
      <a:accent2>
        <a:srgbClr val="C1D45E"/>
      </a:accent2>
      <a:accent3>
        <a:srgbClr val="ADB6BB"/>
      </a:accent3>
      <a:accent4>
        <a:srgbClr val="C11111"/>
      </a:accent4>
      <a:accent5>
        <a:srgbClr val="11CBF7"/>
      </a:accent5>
      <a:accent6>
        <a:srgbClr val="FD9F41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400" dirty="0" err="1" smtClean="0">
            <a:solidFill>
              <a:srgbClr val="002E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MAICO_PowerPoint-Template_16-9_en_.potx" id="{69FB4D81-23DF-459D-9F22-85E3460B8E72}" vid="{AC2CA23D-B509-4650-9BA8-B4F258030D00}"/>
    </a:ext>
  </a:extLst>
</a:theme>
</file>

<file path=ppt/theme/theme2.xml><?xml version="1.0" encoding="utf-8"?>
<a:theme xmlns:a="http://schemas.openxmlformats.org/drawingml/2006/main" name="1_MAICO - PPT template 16:9">
  <a:themeElements>
    <a:clrScheme name="MAICO kids design  - EROSCA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E60"/>
      </a:accent1>
      <a:accent2>
        <a:srgbClr val="002E60"/>
      </a:accent2>
      <a:accent3>
        <a:srgbClr val="48CDDD"/>
      </a:accent3>
      <a:accent4>
        <a:srgbClr val="002E60"/>
      </a:accent4>
      <a:accent5>
        <a:srgbClr val="FFFFFF"/>
      </a:accent5>
      <a:accent6>
        <a:srgbClr val="000000"/>
      </a:accent6>
      <a:hlink>
        <a:srgbClr val="ADB6BB"/>
      </a:hlink>
      <a:folHlink>
        <a:srgbClr val="ADB6BB"/>
      </a:folHlink>
    </a:clrScheme>
    <a:fontScheme name="MAIC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MAICO_PowerPoint-Template_16-9_en_.potx" id="{69FB4D81-23DF-459D-9F22-85E3460B8E72}" vid="{83F8AC90-87B7-42DF-8CDF-E35A45CDFD9E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2018_MAICO_PowerPoint-Template_16-9_en</Template>
  <TotalTime>0</TotalTime>
  <Words>58</Words>
  <Application>Microsoft Office PowerPoint</Application>
  <PresentationFormat>Bildschirmpräsentation (16:9)</PresentationFormat>
  <Paragraphs>27</Paragraphs>
  <Slides>10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Playtime With Hot Toddies</vt:lpstr>
      <vt:lpstr>MAICO - PPT template 16:9</vt:lpstr>
      <vt:lpstr>1_MAICO - PPT template 16:9</vt:lpstr>
      <vt:lpstr>PowerPoint-Präsentation</vt:lpstr>
      <vt:lpstr>ERO•SCAN</vt:lpstr>
      <vt:lpstr>ERO•SCAN</vt:lpstr>
      <vt:lpstr>PowerPoint-Präsentation</vt:lpstr>
      <vt:lpstr>PowerPoint-Präsentation</vt:lpstr>
      <vt:lpstr>PowerPoint-Präsentation</vt:lpstr>
      <vt:lpstr>Titel</vt:lpstr>
      <vt:lpstr>Thank you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keywords>Optimiert für PowerPoint 2010</cp:keywords>
  <cp:lastModifiedBy>Coralie Kozik (CLIO)</cp:lastModifiedBy>
  <cp:revision>72</cp:revision>
  <dcterms:created xsi:type="dcterms:W3CDTF">2019-01-07T09:42:22Z</dcterms:created>
  <dcterms:modified xsi:type="dcterms:W3CDTF">2020-08-18T12:12:57Z</dcterms:modified>
</cp:coreProperties>
</file>